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>
        <p:scale>
          <a:sx n="68" d="100"/>
          <a:sy n="68" d="100"/>
        </p:scale>
        <p:origin x="-73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2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9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97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6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2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99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341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5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1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2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6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42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01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0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6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8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PIRAMIDE INVERTIDA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Daniela Valencia Melguizo  </a:t>
            </a:r>
          </a:p>
          <a:p>
            <a:r>
              <a:rPr lang="es-CO" dirty="0" smtClean="0"/>
              <a:t>Sara Muriel Henao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9788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165" y="155325"/>
            <a:ext cx="2629267" cy="6830378"/>
          </a:xfrm>
          <a:prstGeom prst="rect">
            <a:avLst/>
          </a:prstGeom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s-CO" sz="5400" b="1" dirty="0" smtClean="0">
                <a:solidFill>
                  <a:srgbClr val="FF0000"/>
                </a:solidFill>
              </a:rPr>
              <a:t>Nivel Básico </a:t>
            </a:r>
            <a:endParaRPr lang="es-CO" sz="5400" b="1" dirty="0">
              <a:solidFill>
                <a:srgbClr val="FF0000"/>
              </a:solidFill>
            </a:endParaRPr>
          </a:p>
        </p:txBody>
      </p:sp>
      <p:sp>
        <p:nvSpPr>
          <p:cNvPr id="10" name="Marcador de texto 9"/>
          <p:cNvSpPr>
            <a:spLocks noGrp="1"/>
          </p:cNvSpPr>
          <p:nvPr>
            <p:ph type="body" sz="half" idx="2"/>
          </p:nvPr>
        </p:nvSpPr>
        <p:spPr>
          <a:xfrm>
            <a:off x="1482724" y="3113311"/>
            <a:ext cx="5426158" cy="2351317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Este nivel implica la ubicación del texto en una misma página Web, suponiendo una estructura lineal, que se mueve en un orden predeterminado.</a:t>
            </a:r>
          </a:p>
          <a:p>
            <a:r>
              <a:rPr lang="es-CO" dirty="0" smtClean="0"/>
              <a:t>Este exige un ejercicio de jerarquización, definiendo la importancia relativa de cada uno de ellos, para ubicarlo en un orden decreciente de importancia.</a:t>
            </a:r>
          </a:p>
          <a:p>
            <a:r>
              <a:rPr lang="es-CO" dirty="0" smtClean="0"/>
              <a:t>Esta estructura le exige al escritor un trabajo mínimo, no obstante es la manera más recomendada para presentar los contenido en las páginas web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318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2724" y="1513113"/>
            <a:ext cx="5426158" cy="13716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s-CO" b="1" dirty="0" smtClean="0">
                <a:solidFill>
                  <a:srgbClr val="FF0000"/>
                </a:solidFill>
              </a:rPr>
              <a:t>TEXTO LINEAL DIVIDIDO TEMATICAMENTE EN LA PÁGINA WEB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72" r="27572"/>
          <a:stretch>
            <a:fillRect/>
          </a:stretch>
        </p:blipFill>
        <p:spPr>
          <a:xfrm>
            <a:off x="7637462" y="478971"/>
            <a:ext cx="3607325" cy="5421086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En este ejercicio el autor realiza una jerarquización del texto, a partir del tema principal expuesto en el primer párrafo  define subtemas dentro de la misma página.</a:t>
            </a:r>
          </a:p>
          <a:p>
            <a:r>
              <a:rPr lang="es-CO" dirty="0" smtClean="0"/>
              <a:t>Este permite una lectura no lineal en la misma  página, y el lector puede escoger el subtema de su interés ya que estos tienen un nivel de independencia.</a:t>
            </a:r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26164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s-CO" b="1" dirty="0" smtClean="0">
                <a:solidFill>
                  <a:srgbClr val="FF0000"/>
                </a:solidFill>
              </a:rPr>
              <a:t>TEXTO LINEAL DIVIDIDO EN SUBTEMEAS QUE APARECEN EN DIFERENTES PÁGINAS WEB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72" r="27572"/>
          <a:stretch>
            <a:fillRect/>
          </a:stretch>
        </p:blipFill>
        <p:spPr>
          <a:xfrm>
            <a:off x="7540625" y="370225"/>
            <a:ext cx="3617232" cy="5039974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82724" y="3472542"/>
            <a:ext cx="5426158" cy="1828800"/>
          </a:xfrm>
        </p:spPr>
        <p:txBody>
          <a:bodyPr>
            <a:normAutofit fontScale="85000" lnSpcReduction="20000"/>
          </a:bodyPr>
          <a:lstStyle/>
          <a:p>
            <a:r>
              <a:rPr lang="es-CO" dirty="0" smtClean="0"/>
              <a:t>En este nivel el autor aprovecha la posibilidad de enlazamiento que le permite la Web.</a:t>
            </a:r>
          </a:p>
          <a:p>
            <a:r>
              <a:rPr lang="es-CO" dirty="0" smtClean="0"/>
              <a:t>El escritor la utiliza para evitar las páginas largas, se da un orden de jerarquización entregando los elementos del tema y los subtemas en un orden decreciente de importancia. </a:t>
            </a:r>
          </a:p>
          <a:p>
            <a:r>
              <a:rPr lang="es-CO" dirty="0" smtClean="0"/>
              <a:t>El resultado será una introducción del tema, seguido por los enlaces que llevan a los subtemas. 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910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Paralaje</Template>
  <TotalTime>93</TotalTime>
  <Words>230</Words>
  <Application>Microsoft Office PowerPoint</Application>
  <PresentationFormat>Personalizado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Parallax</vt:lpstr>
      <vt:lpstr>PIRAMIDE INVERTIDA </vt:lpstr>
      <vt:lpstr>Nivel Básico </vt:lpstr>
      <vt:lpstr>TEXTO LINEAL DIVIDIDO TEMATICAMENTE EN LA PÁGINA WEB </vt:lpstr>
      <vt:lpstr>TEXTO LINEAL DIVIDIDO EN SUBTEMEAS QUE APARECEN EN DIFERENTES PÁGINAS WEB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24</dc:creator>
  <cp:lastModifiedBy>Daniela Valencia M</cp:lastModifiedBy>
  <cp:revision>9</cp:revision>
  <dcterms:created xsi:type="dcterms:W3CDTF">2014-03-06T20:51:24Z</dcterms:created>
  <dcterms:modified xsi:type="dcterms:W3CDTF">2014-04-28T06:57:25Z</dcterms:modified>
</cp:coreProperties>
</file>